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Poème acrostiche: en partenaire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6061" y="1447800"/>
            <a:ext cx="8785539" cy="1384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Je vous donne le nom d’un camarade de classe – vous allez écrire un poème acrostiche avec son nom…posez des questions si vous en avez besoin!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17531" y="3200400"/>
            <a:ext cx="596614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Questions </a:t>
            </a:r>
            <a:r>
              <a:rPr lang="en-US" sz="2800" dirty="0" err="1" smtClean="0">
                <a:latin typeface="Kristen ITC" pitchFamily="66" charset="0"/>
              </a:rPr>
              <a:t>utiles</a:t>
            </a:r>
            <a:r>
              <a:rPr lang="en-US" sz="2800" dirty="0" smtClean="0">
                <a:latin typeface="Kristen ITC" pitchFamily="66" charset="0"/>
              </a:rPr>
              <a:t>: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5721" y="4038600"/>
            <a:ext cx="458488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Comment </a:t>
            </a:r>
            <a:r>
              <a:rPr lang="en-US" sz="2800" dirty="0" err="1" smtClean="0">
                <a:latin typeface="Kristen ITC" pitchFamily="66" charset="0"/>
              </a:rPr>
              <a:t>ça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s’écrit</a:t>
            </a:r>
            <a:r>
              <a:rPr lang="en-US" sz="2800" dirty="0" smtClean="0">
                <a:latin typeface="Kristen ITC" pitchFamily="66" charset="0"/>
              </a:rPr>
              <a:t>?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1376" y="4843025"/>
            <a:ext cx="458488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err="1" smtClean="0">
                <a:latin typeface="Kristen ITC" pitchFamily="66" charset="0"/>
              </a:rPr>
              <a:t>Tu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es</a:t>
            </a:r>
            <a:r>
              <a:rPr lang="en-US" sz="2800" dirty="0" smtClean="0">
                <a:latin typeface="Kristen ITC" pitchFamily="66" charset="0"/>
              </a:rPr>
              <a:t>….?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4276" y="4365972"/>
            <a:ext cx="384971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err="1" smtClean="0">
                <a:latin typeface="Kristen ITC" pitchFamily="66" charset="0"/>
              </a:rPr>
              <a:t>Tu</a:t>
            </a:r>
            <a:r>
              <a:rPr lang="en-US" sz="2800" dirty="0" smtClean="0">
                <a:latin typeface="Kristen ITC" pitchFamily="66" charset="0"/>
              </a:rPr>
              <a:t> as les </a:t>
            </a:r>
            <a:r>
              <a:rPr lang="en-US" sz="2800" dirty="0" err="1" smtClean="0">
                <a:latin typeface="Kristen ITC" pitchFamily="66" charset="0"/>
              </a:rPr>
              <a:t>yeux</a:t>
            </a:r>
            <a:r>
              <a:rPr lang="en-US" sz="2800" dirty="0" smtClean="0">
                <a:latin typeface="Kristen ITC" pitchFamily="66" charset="0"/>
              </a:rPr>
              <a:t> de </a:t>
            </a:r>
            <a:r>
              <a:rPr lang="en-US" sz="2800" dirty="0" err="1" smtClean="0">
                <a:latin typeface="Kristen ITC" pitchFamily="66" charset="0"/>
              </a:rPr>
              <a:t>quel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couleur</a:t>
            </a:r>
            <a:r>
              <a:rPr lang="en-US" sz="2800" dirty="0" smtClean="0">
                <a:latin typeface="Kristen ITC" pitchFamily="66" charset="0"/>
              </a:rPr>
              <a:t>?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5720" y="5786907"/>
            <a:ext cx="793767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err="1" smtClean="0">
                <a:latin typeface="Kristen ITC" pitchFamily="66" charset="0"/>
              </a:rPr>
              <a:t>Qu’est-ce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que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tu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aimes</a:t>
            </a:r>
            <a:r>
              <a:rPr lang="en-US" sz="2800" dirty="0" smtClean="0">
                <a:latin typeface="Kristen ITC" pitchFamily="66" charset="0"/>
              </a:rPr>
              <a:t> faire?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56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90</cp:revision>
  <dcterms:created xsi:type="dcterms:W3CDTF">2011-09-14T23:22:57Z</dcterms:created>
  <dcterms:modified xsi:type="dcterms:W3CDTF">2012-09-24T11:38:27Z</dcterms:modified>
</cp:coreProperties>
</file>